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61" r:id="rId3"/>
    <p:sldId id="266" r:id="rId4"/>
    <p:sldId id="258" r:id="rId5"/>
    <p:sldId id="262" r:id="rId6"/>
    <p:sldId id="267" r:id="rId7"/>
    <p:sldId id="259" r:id="rId8"/>
    <p:sldId id="263" r:id="rId9"/>
    <p:sldId id="268" r:id="rId10"/>
    <p:sldId id="264" r:id="rId11"/>
    <p:sldId id="265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4"/>
    <p:restoredTop sz="94764"/>
  </p:normalViewPr>
  <p:slideViewPr>
    <p:cSldViewPr snapToGrid="0" snapToObjects="1">
      <p:cViewPr varScale="1">
        <p:scale>
          <a:sx n="71" d="100"/>
          <a:sy n="71" d="100"/>
        </p:scale>
        <p:origin x="168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7BECAB6-5222-3644-85A8-F0FBA674EBA9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5B95BC-E602-DF4F-90FE-E3CA1C351A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5153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4C5E-0539-AF4A-BC14-6D1F3B1CF28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F896-742E-0F4C-9002-4665C9B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74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4C5E-0539-AF4A-BC14-6D1F3B1CF28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F896-742E-0F4C-9002-4665C9B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46021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4C5E-0539-AF4A-BC14-6D1F3B1CF28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F896-742E-0F4C-9002-4665C9B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7611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4C5E-0539-AF4A-BC14-6D1F3B1CF28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F896-742E-0F4C-9002-4665C9B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63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4C5E-0539-AF4A-BC14-6D1F3B1CF28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F896-742E-0F4C-9002-4665C9B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1765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4C5E-0539-AF4A-BC14-6D1F3B1CF28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F896-742E-0F4C-9002-4665C9B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794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4C5E-0539-AF4A-BC14-6D1F3B1CF28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F896-742E-0F4C-9002-4665C9B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85960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4C5E-0539-AF4A-BC14-6D1F3B1CF28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F896-742E-0F4C-9002-4665C9B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016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4C5E-0539-AF4A-BC14-6D1F3B1CF28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F896-742E-0F4C-9002-4665C9B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801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4C5E-0539-AF4A-BC14-6D1F3B1CF28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F896-742E-0F4C-9002-4665C9B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6947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844C5E-0539-AF4A-BC14-6D1F3B1CF28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B0F896-742E-0F4C-9002-4665C9B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5198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844C5E-0539-AF4A-BC14-6D1F3B1CF28C}" type="datetimeFigureOut">
              <a:rPr lang="en-US" smtClean="0"/>
              <a:t>7/17/17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B0F896-742E-0F4C-9002-4665C9B1482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930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Irene1_18motionparameter_byrun_4masks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8311"/>
            <a:ext cx="6070600" cy="4914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1857" y="1240719"/>
            <a:ext cx="5918200" cy="4914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82589" y="6168279"/>
            <a:ext cx="254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mask1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61836" y="6121532"/>
            <a:ext cx="254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mask2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4722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smtClean="0"/>
              <a:t>angela_18motionparameter_byrun_4masks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034" y="1284747"/>
            <a:ext cx="5976731" cy="491415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8766" y="1213030"/>
            <a:ext cx="5791200" cy="49141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82589" y="6168279"/>
            <a:ext cx="254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mask1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61836" y="6121532"/>
            <a:ext cx="254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mask2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7071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smtClean="0"/>
              <a:t>angela_18motionparameter_byrun_4masks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7" y="1138057"/>
            <a:ext cx="6087993" cy="4953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8278" y="1082022"/>
            <a:ext cx="5923722" cy="49911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82589" y="6168279"/>
            <a:ext cx="254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mask3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69624" y="6146037"/>
            <a:ext cx="254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mask4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187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smtClean="0"/>
              <a:t>angela_18motionparameter_byrun_4masks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4607852" y="6168279"/>
            <a:ext cx="254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mask5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1481" y="1084552"/>
            <a:ext cx="6095999" cy="5076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3553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Irene1_18motionparameter_byrun_4masks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5563"/>
            <a:ext cx="5956300" cy="46863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2505" y="1325563"/>
            <a:ext cx="5860966" cy="46863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82589" y="6168279"/>
            <a:ext cx="254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mask3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69624" y="6092250"/>
            <a:ext cx="254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mask4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51282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Irene1_18motionparameter_byrun_4masks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4769220" y="6168279"/>
            <a:ext cx="254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mask5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8444" y="985989"/>
            <a:ext cx="6200403" cy="5182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926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luo_18motionparameter_byrun_4masks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50" y="1201565"/>
            <a:ext cx="6032500" cy="478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265065"/>
            <a:ext cx="5956300" cy="4724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82589" y="6168279"/>
            <a:ext cx="254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mask1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61836" y="6121532"/>
            <a:ext cx="254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mask2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06825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luo_18motionparameter_byrun_4masks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100" y="1228035"/>
            <a:ext cx="5930900" cy="482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1100" y="1228035"/>
            <a:ext cx="5854700" cy="48260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82589" y="6168279"/>
            <a:ext cx="254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mask3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69624" y="6092250"/>
            <a:ext cx="254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mask4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97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dirty="0" smtClean="0"/>
              <a:t>luo_18motionparameter_byrun_4masks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4320987" y="6239995"/>
            <a:ext cx="254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mask5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3697" y="1056975"/>
            <a:ext cx="6184795" cy="5178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437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smtClean="0"/>
              <a:t>Irene2_18motionparameter_byrun_4masks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5270"/>
            <a:ext cx="5994400" cy="4826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35270"/>
            <a:ext cx="6096000" cy="4775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82589" y="6168279"/>
            <a:ext cx="254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mask1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61836" y="6121532"/>
            <a:ext cx="254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mask2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28907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smtClean="0"/>
              <a:t>Irene2_18motionparameter_byrun_4masks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" y="1389063"/>
            <a:ext cx="6057900" cy="47879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0" y="1325563"/>
            <a:ext cx="6019800" cy="48514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882589" y="6168279"/>
            <a:ext cx="254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mask3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969624" y="6092250"/>
            <a:ext cx="254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mask4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4903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515600" cy="1325563"/>
          </a:xfrm>
        </p:spPr>
        <p:txBody>
          <a:bodyPr/>
          <a:lstStyle/>
          <a:p>
            <a:r>
              <a:rPr lang="en-US" altLang="zh-CN" smtClean="0"/>
              <a:t>Irene2_18motionparameter_byrun_4masks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4177551" y="6168279"/>
            <a:ext cx="25459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mask5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8302" y="1004047"/>
            <a:ext cx="6169837" cy="5172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8746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32</Words>
  <Application>Microsoft Macintosh PowerPoint</Application>
  <PresentationFormat>宽屏</PresentationFormat>
  <Paragraphs>32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Calibri</vt:lpstr>
      <vt:lpstr>Calibri Light</vt:lpstr>
      <vt:lpstr>DengXian</vt:lpstr>
      <vt:lpstr>DengXian Light</vt:lpstr>
      <vt:lpstr>Arial</vt:lpstr>
      <vt:lpstr>Office Theme</vt:lpstr>
      <vt:lpstr>Irene1_18motionparameter_byrun_4masks</vt:lpstr>
      <vt:lpstr>Irene1_18motionparameter_byrun_4masks</vt:lpstr>
      <vt:lpstr>Irene1_18motionparameter_byrun_4masks</vt:lpstr>
      <vt:lpstr>luo_18motionparameter_byrun_4masks</vt:lpstr>
      <vt:lpstr>luo_18motionparameter_byrun_4masks</vt:lpstr>
      <vt:lpstr>luo_18motionparameter_byrun_4masks</vt:lpstr>
      <vt:lpstr>Irene2_18motionparameter_byrun_4masks</vt:lpstr>
      <vt:lpstr>Irene2_18motionparameter_byrun_4masks</vt:lpstr>
      <vt:lpstr>Irene2_18motionparameter_byrun_4masks</vt:lpstr>
      <vt:lpstr>angela_18motionparameter_byrun_4masks</vt:lpstr>
      <vt:lpstr>angela_18motionparameter_byrun_4masks</vt:lpstr>
      <vt:lpstr>angela_18motionparameter_byrun_4masks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Irene1_18motionparameter_byrun_4masks</dc:title>
  <dc:creator>Office</dc:creator>
  <cp:lastModifiedBy>Office</cp:lastModifiedBy>
  <cp:revision>6</cp:revision>
  <dcterms:created xsi:type="dcterms:W3CDTF">2017-07-12T15:46:26Z</dcterms:created>
  <dcterms:modified xsi:type="dcterms:W3CDTF">2017-07-17T21:22:16Z</dcterms:modified>
</cp:coreProperties>
</file>